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6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06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67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35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15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34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65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43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825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740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37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4D9F9-E6DD-45D7-89DD-0BD05DD6A6A0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4AF04-DD43-4DC2-B576-635B811E9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61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рН. Буферные растворы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4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9"/>
          <a:stretch/>
        </p:blipFill>
        <p:spPr>
          <a:xfrm>
            <a:off x="366078" y="559558"/>
            <a:ext cx="11459843" cy="629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1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" t="11742" r="8397"/>
          <a:stretch/>
        </p:blipFill>
        <p:spPr>
          <a:xfrm>
            <a:off x="682389" y="805218"/>
            <a:ext cx="10181230" cy="6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67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9"/>
          <a:stretch/>
        </p:blipFill>
        <p:spPr>
          <a:xfrm rot="10800000">
            <a:off x="409431" y="802509"/>
            <a:ext cx="8557147" cy="635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5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20283"/>
          <a:stretch/>
        </p:blipFill>
        <p:spPr>
          <a:xfrm rot="16200000">
            <a:off x="3361307" y="-656492"/>
            <a:ext cx="5907251" cy="786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63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7" t="4179"/>
          <a:stretch/>
        </p:blipFill>
        <p:spPr>
          <a:xfrm>
            <a:off x="2142699" y="286602"/>
            <a:ext cx="9737813" cy="65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19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" t="9552" r="15781"/>
          <a:stretch/>
        </p:blipFill>
        <p:spPr>
          <a:xfrm>
            <a:off x="354842" y="655092"/>
            <a:ext cx="9662615" cy="620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0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2" r="23641"/>
          <a:stretch/>
        </p:blipFill>
        <p:spPr>
          <a:xfrm>
            <a:off x="1034820" y="1187355"/>
            <a:ext cx="8750626" cy="49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29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36"/>
          <a:stretch/>
        </p:blipFill>
        <p:spPr>
          <a:xfrm>
            <a:off x="366078" y="0"/>
            <a:ext cx="89689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19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9"/>
          <a:stretch/>
        </p:blipFill>
        <p:spPr>
          <a:xfrm>
            <a:off x="366078" y="1528548"/>
            <a:ext cx="11459843" cy="532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6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2" t="3384"/>
          <a:stretch/>
        </p:blipFill>
        <p:spPr>
          <a:xfrm>
            <a:off x="1255594" y="232012"/>
            <a:ext cx="10570327" cy="662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1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8" y="0"/>
            <a:ext cx="1145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85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06" y="779424"/>
            <a:ext cx="8172166" cy="489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16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1111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</Words>
  <Application>Microsoft Office PowerPoint</Application>
  <PresentationFormat>Широкоэкранный</PresentationFormat>
  <Paragraphs>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рН. Буферные растворы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рН. Буферные растворы</dc:title>
  <dc:creator>Julia_N</dc:creator>
  <cp:lastModifiedBy>Julia_N</cp:lastModifiedBy>
  <cp:revision>7</cp:revision>
  <dcterms:created xsi:type="dcterms:W3CDTF">2020-12-15T02:54:29Z</dcterms:created>
  <dcterms:modified xsi:type="dcterms:W3CDTF">2020-12-15T03:15:53Z</dcterms:modified>
</cp:coreProperties>
</file>